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8264" y="-841132"/>
            <a:ext cx="8825658" cy="3329581"/>
          </a:xfrm>
        </p:spPr>
        <p:txBody>
          <a:bodyPr/>
          <a:lstStyle/>
          <a:p>
            <a:r>
              <a:rPr lang="en-US" dirty="0" smtClean="0"/>
              <a:t>SoyPods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3064" y="3872745"/>
            <a:ext cx="6257227" cy="249311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Providing </a:t>
            </a:r>
            <a:r>
              <a:rPr lang="en-US" sz="2400" dirty="0"/>
              <a:t>the market with an alternative to PVA films, by using SPI films, specifically for the laundry detergent industry.</a:t>
            </a:r>
          </a:p>
        </p:txBody>
      </p:sp>
      <p:pic>
        <p:nvPicPr>
          <p:cNvPr id="4" name="Shape 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381" y="3220162"/>
            <a:ext cx="2410691" cy="309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81" y="616193"/>
            <a:ext cx="3066883" cy="228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gineering.purdue.edu/ABE/academics/competitions/photos/2015_16_team_photos/team_15_prot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93" y="616193"/>
            <a:ext cx="3441131" cy="2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SoyPods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SoyPods</dc:title>
  <dc:creator>Andrew Cameron</dc:creator>
  <cp:lastModifiedBy>Josh</cp:lastModifiedBy>
  <cp:revision>2</cp:revision>
  <dcterms:created xsi:type="dcterms:W3CDTF">2016-06-20T03:58:54Z</dcterms:created>
  <dcterms:modified xsi:type="dcterms:W3CDTF">2016-06-23T22:04:40Z</dcterms:modified>
</cp:coreProperties>
</file>